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174"/>
  </p:normalViewPr>
  <p:slideViewPr>
    <p:cSldViewPr snapToGrid="0" snapToObjects="1">
      <p:cViewPr varScale="1">
        <p:scale>
          <a:sx n="107" d="100"/>
          <a:sy n="107" d="100"/>
        </p:scale>
        <p:origin x="67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985332"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722106"/>
            <a:ext cx="5087003" cy="4303467"/>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a:t>
            </a:r>
            <a:r>
              <a:rPr lang="en-US" sz="1400" dirty="0">
                <a:solidFill>
                  <a:schemeClr val="accent3">
                    <a:lumMod val="25000"/>
                  </a:schemeClr>
                </a:solidFill>
                <a:latin typeface="Abadi"/>
                <a:hlinkClick r:id="rId3"/>
              </a:rPr>
              <a:t>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1233</TotalTime>
  <Words>1927</Words>
  <Application>Microsoft Office PowerPoint</Application>
  <PresentationFormat>Widescreen</PresentationFormat>
  <Paragraphs>271</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256</cp:revision>
  <dcterms:created xsi:type="dcterms:W3CDTF">2021-04-29T18:58:34Z</dcterms:created>
  <dcterms:modified xsi:type="dcterms:W3CDTF">2023-07-25T19:02:23Z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